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8.png" ContentType="image/png"/>
  <Override PartName="/ppt/media/image17.png" ContentType="image/png"/>
  <Override PartName="/ppt/media/image16.png" ContentType="image/png"/>
  <Override PartName="/ppt/media/image15.png" ContentType="image/png"/>
  <Override PartName="/ppt/media/image14.png" ContentType="image/png"/>
  <Override PartName="/ppt/media/image13.png" ContentType="image/png"/>
  <Override PartName="/ppt/media/image12.png" ContentType="image/png"/>
  <Override PartName="/ppt/media/image11.png" ContentType="image/png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9.png" ContentType="image/png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75462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7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8229240" cy="1901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91800"/>
            <a:ext cx="8229240" cy="1901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7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4015800" cy="1901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8840"/>
            <a:ext cx="4015800" cy="1901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91800"/>
            <a:ext cx="4015800" cy="1901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91800"/>
            <a:ext cx="4015800" cy="1901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7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8229240" cy="3987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200" y="1608840"/>
            <a:ext cx="8229240" cy="3987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4" name="" descr=""/>
          <p:cNvPicPr/>
          <p:nvPr/>
        </p:nvPicPr>
        <p:blipFill>
          <a:blip r:embed="rId2"/>
          <a:stretch/>
        </p:blipFill>
        <p:spPr>
          <a:xfrm>
            <a:off x="2072520" y="1608480"/>
            <a:ext cx="4997880" cy="3987720"/>
          </a:xfrm>
          <a:prstGeom prst="rect">
            <a:avLst/>
          </a:prstGeom>
          <a:ln>
            <a:noFill/>
          </a:ln>
        </p:spPr>
      </p:pic>
      <p:pic>
        <p:nvPicPr>
          <p:cNvPr id="35" name="" descr=""/>
          <p:cNvPicPr/>
          <p:nvPr/>
        </p:nvPicPr>
        <p:blipFill>
          <a:blip r:embed="rId3"/>
          <a:stretch/>
        </p:blipFill>
        <p:spPr>
          <a:xfrm>
            <a:off x="2072520" y="1608480"/>
            <a:ext cx="4997880" cy="39877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7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8840"/>
            <a:ext cx="8229240" cy="39877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7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8229240" cy="3987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7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4015800" cy="3987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8840"/>
            <a:ext cx="4015800" cy="3987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7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240" cy="53211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7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4015800" cy="1901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91800"/>
            <a:ext cx="4015800" cy="1901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8840"/>
            <a:ext cx="4015800" cy="3987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7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4015800" cy="398772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8840"/>
            <a:ext cx="4015800" cy="1901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91800"/>
            <a:ext cx="4015800" cy="1901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7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4015800" cy="1901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8840"/>
            <a:ext cx="4015800" cy="1901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91800"/>
            <a:ext cx="8229240" cy="1901880"/>
          </a:xfrm>
          <a:prstGeom prst="rect">
            <a:avLst/>
          </a:prstGeom>
        </p:spPr>
        <p:txBody>
          <a:bodyPr lIns="0" rIns="0" tIns="0" bIns="0"/>
          <a:p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240" cy="1147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title text format</a:t>
            </a:r>
            <a:endParaRPr b="0" lang="en-US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8840"/>
            <a:ext cx="8229240" cy="39877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Click to edit the outline text format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Second Outline Level</a:t>
            </a:r>
            <a:endParaRPr b="0" lang="en-US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Third Outline Level</a:t>
            </a:r>
            <a:endParaRPr b="0" lang="en-US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Fourth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Fifth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Sixth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Seventh Outline Level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Slide" descr=""/>
          <p:cNvPicPr/>
          <p:nvPr/>
        </p:nvPicPr>
        <p:blipFill>
          <a:blip r:embed="rId1"/>
          <a:stretch/>
        </p:blipFill>
        <p:spPr>
          <a:xfrm>
            <a:off x="0" y="206280"/>
            <a:ext cx="9144000" cy="646740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Slide" descr=""/>
          <p:cNvPicPr/>
          <p:nvPr/>
        </p:nvPicPr>
        <p:blipFill>
          <a:blip r:embed="rId1"/>
          <a:stretch/>
        </p:blipFill>
        <p:spPr>
          <a:xfrm>
            <a:off x="0" y="206280"/>
            <a:ext cx="9144000" cy="646740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Slide" descr=""/>
          <p:cNvPicPr/>
          <p:nvPr/>
        </p:nvPicPr>
        <p:blipFill>
          <a:blip r:embed="rId1"/>
          <a:stretch/>
        </p:blipFill>
        <p:spPr>
          <a:xfrm>
            <a:off x="0" y="206280"/>
            <a:ext cx="9144000" cy="646740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Slide" descr=""/>
          <p:cNvPicPr/>
          <p:nvPr/>
        </p:nvPicPr>
        <p:blipFill>
          <a:blip r:embed="rId1"/>
          <a:stretch/>
        </p:blipFill>
        <p:spPr>
          <a:xfrm>
            <a:off x="0" y="206280"/>
            <a:ext cx="9144000" cy="646740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lide" descr=""/>
          <p:cNvPicPr/>
          <p:nvPr/>
        </p:nvPicPr>
        <p:blipFill>
          <a:blip r:embed="rId1"/>
          <a:stretch/>
        </p:blipFill>
        <p:spPr>
          <a:xfrm>
            <a:off x="0" y="206280"/>
            <a:ext cx="9144000" cy="646740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Slide" descr=""/>
          <p:cNvPicPr/>
          <p:nvPr/>
        </p:nvPicPr>
        <p:blipFill>
          <a:blip r:embed="rId1"/>
          <a:stretch/>
        </p:blipFill>
        <p:spPr>
          <a:xfrm>
            <a:off x="0" y="206280"/>
            <a:ext cx="9144000" cy="646740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lide" descr=""/>
          <p:cNvPicPr/>
          <p:nvPr/>
        </p:nvPicPr>
        <p:blipFill>
          <a:blip r:embed="rId1"/>
          <a:stretch/>
        </p:blipFill>
        <p:spPr>
          <a:xfrm>
            <a:off x="0" y="206280"/>
            <a:ext cx="9144000" cy="6467400"/>
          </a:xfrm>
          <a:prstGeom prst="rect">
            <a:avLst/>
          </a:prstGeom>
          <a:ln>
            <a:noFill/>
          </a:ln>
        </p:spPr>
      </p:pic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Slide" descr=""/>
          <p:cNvPicPr/>
          <p:nvPr/>
        </p:nvPicPr>
        <p:blipFill>
          <a:blip r:embed="rId1"/>
          <a:stretch/>
        </p:blipFill>
        <p:spPr>
          <a:xfrm>
            <a:off x="0" y="206280"/>
            <a:ext cx="9144000" cy="6467400"/>
          </a:xfrm>
          <a:prstGeom prst="rect">
            <a:avLst/>
          </a:prstGeom>
          <a:ln>
            <a:noFill/>
          </a:ln>
        </p:spPr>
      </p:pic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Slide" descr=""/>
          <p:cNvPicPr/>
          <p:nvPr/>
        </p:nvPicPr>
        <p:blipFill>
          <a:blip r:embed="rId1"/>
          <a:stretch/>
        </p:blipFill>
        <p:spPr>
          <a:xfrm>
            <a:off x="0" y="206280"/>
            <a:ext cx="9144000" cy="6467400"/>
          </a:xfrm>
          <a:prstGeom prst="rect">
            <a:avLst/>
          </a:prstGeom>
          <a:ln>
            <a:noFill/>
          </a:ln>
        </p:spPr>
      </p:pic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Slide" descr=""/>
          <p:cNvPicPr/>
          <p:nvPr/>
        </p:nvPicPr>
        <p:blipFill>
          <a:blip r:embed="rId1"/>
          <a:stretch/>
        </p:blipFill>
        <p:spPr>
          <a:xfrm>
            <a:off x="0" y="206280"/>
            <a:ext cx="9144000" cy="6467400"/>
          </a:xfrm>
          <a:prstGeom prst="rect">
            <a:avLst/>
          </a:prstGeom>
          <a:ln>
            <a:noFill/>
          </a:ln>
        </p:spPr>
      </p:pic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Slide" descr=""/>
          <p:cNvPicPr/>
          <p:nvPr/>
        </p:nvPicPr>
        <p:blipFill>
          <a:blip r:embed="rId1"/>
          <a:stretch/>
        </p:blipFill>
        <p:spPr>
          <a:xfrm>
            <a:off x="0" y="206280"/>
            <a:ext cx="9144000" cy="646740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Slide" descr=""/>
          <p:cNvPicPr/>
          <p:nvPr/>
        </p:nvPicPr>
        <p:blipFill>
          <a:blip r:embed="rId1"/>
          <a:stretch/>
        </p:blipFill>
        <p:spPr>
          <a:xfrm>
            <a:off x="0" y="206280"/>
            <a:ext cx="9144000" cy="646740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Slide" descr=""/>
          <p:cNvPicPr/>
          <p:nvPr/>
        </p:nvPicPr>
        <p:blipFill>
          <a:blip r:embed="rId1"/>
          <a:stretch/>
        </p:blipFill>
        <p:spPr>
          <a:xfrm>
            <a:off x="0" y="206280"/>
            <a:ext cx="9144000" cy="6467400"/>
          </a:xfrm>
          <a:prstGeom prst="rect">
            <a:avLst/>
          </a:prstGeom>
          <a:ln>
            <a:noFill/>
          </a:ln>
        </p:spPr>
      </p:pic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Slide" descr=""/>
          <p:cNvPicPr/>
          <p:nvPr/>
        </p:nvPicPr>
        <p:blipFill>
          <a:blip r:embed="rId1"/>
          <a:stretch/>
        </p:blipFill>
        <p:spPr>
          <a:xfrm>
            <a:off x="0" y="206280"/>
            <a:ext cx="9144000" cy="646740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Slide" descr=""/>
          <p:cNvPicPr/>
          <p:nvPr/>
        </p:nvPicPr>
        <p:blipFill>
          <a:blip r:embed="rId1"/>
          <a:stretch/>
        </p:blipFill>
        <p:spPr>
          <a:xfrm>
            <a:off x="0" y="206280"/>
            <a:ext cx="9144000" cy="6467400"/>
          </a:xfrm>
          <a:prstGeom prst="rect">
            <a:avLst/>
          </a:prstGeom>
          <a:ln>
            <a:noFill/>
          </a:ln>
        </p:spPr>
      </p:pic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Slide" descr=""/>
          <p:cNvPicPr/>
          <p:nvPr/>
        </p:nvPicPr>
        <p:blipFill>
          <a:blip r:embed="rId1"/>
          <a:stretch/>
        </p:blipFill>
        <p:spPr>
          <a:xfrm>
            <a:off x="0" y="206280"/>
            <a:ext cx="9144000" cy="6467400"/>
          </a:xfrm>
          <a:prstGeom prst="rect">
            <a:avLst/>
          </a:prstGeom>
          <a:ln>
            <a:noFill/>
          </a:ln>
        </p:spPr>
      </p:pic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LibreOffice/5.2.5.1$Linux_X86_64 LibreOffice_project/0312e1a284a7d50ca85a365c316c7abbf20a4d22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2017-03-17T05:22:32Z</dcterms:created>
  <dc:creator>Unknown Creator</dc:creator>
  <dc:description/>
  <cp:keywords/>
  <dc:language>en-US</dc:language>
  <cp:lastModifiedBy>Unknown Creator</cp:lastModifiedBy>
  <dcterms:modified xsi:type="dcterms:W3CDTF">2017-03-17T05:22:32Z</dcterms:modified>
  <cp:revision>0</cp:revision>
  <dc:subject/>
  <dc:title>Untitled Presentation</dc:title>
</cp:coreProperties>
</file>